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7" r:id="rId6"/>
    <p:sldId id="257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4" r:id="rId19"/>
    <p:sldId id="267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DF0416EC-5806-4E9A-8D37-36805D409B1F}"/>
    <pc:docChg chg="custSel addSld modSld sldOrd">
      <pc:chgData name="Ben Nienhuis" userId="2c6c04f1-77c7-44b5-a463-93386779ab63" providerId="ADAL" clId="{DF0416EC-5806-4E9A-8D37-36805D409B1F}" dt="2024-11-04T08:24:53.318" v="282"/>
      <pc:docMkLst>
        <pc:docMk/>
      </pc:docMkLst>
      <pc:sldChg chg="modSp mod">
        <pc:chgData name="Ben Nienhuis" userId="2c6c04f1-77c7-44b5-a463-93386779ab63" providerId="ADAL" clId="{DF0416EC-5806-4E9A-8D37-36805D409B1F}" dt="2024-11-04T08:01:06.431" v="3" actId="20577"/>
        <pc:sldMkLst>
          <pc:docMk/>
          <pc:sldMk cId="3324606441" sldId="256"/>
        </pc:sldMkLst>
        <pc:spChg chg="mod">
          <ac:chgData name="Ben Nienhuis" userId="2c6c04f1-77c7-44b5-a463-93386779ab63" providerId="ADAL" clId="{DF0416EC-5806-4E9A-8D37-36805D409B1F}" dt="2024-11-04T08:01:06.431" v="3" actId="20577"/>
          <ac:spMkLst>
            <pc:docMk/>
            <pc:sldMk cId="3324606441" sldId="256"/>
            <ac:spMk id="4" creationId="{31103858-8CD9-499C-8B50-6703A03A71EE}"/>
          </ac:spMkLst>
        </pc:spChg>
      </pc:sldChg>
      <pc:sldChg chg="delSp modSp mod">
        <pc:chgData name="Ben Nienhuis" userId="2c6c04f1-77c7-44b5-a463-93386779ab63" providerId="ADAL" clId="{DF0416EC-5806-4E9A-8D37-36805D409B1F}" dt="2024-11-04T08:24:07.941" v="280" actId="20577"/>
        <pc:sldMkLst>
          <pc:docMk/>
          <pc:sldMk cId="2052315851" sldId="257"/>
        </pc:sldMkLst>
        <pc:spChg chg="mod">
          <ac:chgData name="Ben Nienhuis" userId="2c6c04f1-77c7-44b5-a463-93386779ab63" providerId="ADAL" clId="{DF0416EC-5806-4E9A-8D37-36805D409B1F}" dt="2024-11-04T08:24:07.941" v="280" actId="20577"/>
          <ac:spMkLst>
            <pc:docMk/>
            <pc:sldMk cId="2052315851" sldId="257"/>
            <ac:spMk id="7" creationId="{62AC4B9C-9E90-4736-B8FD-44800C79CB11}"/>
          </ac:spMkLst>
        </pc:spChg>
        <pc:picChg chg="del">
          <ac:chgData name="Ben Nienhuis" userId="2c6c04f1-77c7-44b5-a463-93386779ab63" providerId="ADAL" clId="{DF0416EC-5806-4E9A-8D37-36805D409B1F}" dt="2024-11-04T08:16:12.416" v="73" actId="478"/>
          <ac:picMkLst>
            <pc:docMk/>
            <pc:sldMk cId="2052315851" sldId="257"/>
            <ac:picMk id="2" creationId="{4FD2877B-D76C-4A02-B6E7-8751238332E2}"/>
          </ac:picMkLst>
        </pc:picChg>
      </pc:sldChg>
      <pc:sldChg chg="modSp mod">
        <pc:chgData name="Ben Nienhuis" userId="2c6c04f1-77c7-44b5-a463-93386779ab63" providerId="ADAL" clId="{DF0416EC-5806-4E9A-8D37-36805D409B1F}" dt="2024-11-04T08:03:24.044" v="42" actId="14100"/>
        <pc:sldMkLst>
          <pc:docMk/>
          <pc:sldMk cId="4233375491" sldId="270"/>
        </pc:sldMkLst>
        <pc:picChg chg="mod">
          <ac:chgData name="Ben Nienhuis" userId="2c6c04f1-77c7-44b5-a463-93386779ab63" providerId="ADAL" clId="{DF0416EC-5806-4E9A-8D37-36805D409B1F}" dt="2024-11-04T08:03:24.044" v="42" actId="14100"/>
          <ac:picMkLst>
            <pc:docMk/>
            <pc:sldMk cId="4233375491" sldId="270"/>
            <ac:picMk id="9" creationId="{BDEC4D8F-BE32-40AB-9462-4DC917C99EE9}"/>
          </ac:picMkLst>
        </pc:picChg>
      </pc:sldChg>
      <pc:sldChg chg="modSp mod">
        <pc:chgData name="Ben Nienhuis" userId="2c6c04f1-77c7-44b5-a463-93386779ab63" providerId="ADAL" clId="{DF0416EC-5806-4E9A-8D37-36805D409B1F}" dt="2024-11-04T08:11:45.354" v="57" actId="1076"/>
        <pc:sldMkLst>
          <pc:docMk/>
          <pc:sldMk cId="2872329561" sldId="271"/>
        </pc:sldMkLst>
        <pc:spChg chg="mod">
          <ac:chgData name="Ben Nienhuis" userId="2c6c04f1-77c7-44b5-a463-93386779ab63" providerId="ADAL" clId="{DF0416EC-5806-4E9A-8D37-36805D409B1F}" dt="2024-11-04T08:11:45.354" v="57" actId="1076"/>
          <ac:spMkLst>
            <pc:docMk/>
            <pc:sldMk cId="2872329561" sldId="271"/>
            <ac:spMk id="12" creationId="{496B47F6-7066-4AE9-876E-F70434A4885A}"/>
          </ac:spMkLst>
        </pc:spChg>
        <pc:picChg chg="mod">
          <ac:chgData name="Ben Nienhuis" userId="2c6c04f1-77c7-44b5-a463-93386779ab63" providerId="ADAL" clId="{DF0416EC-5806-4E9A-8D37-36805D409B1F}" dt="2024-11-04T08:11:36.804" v="55" actId="14100"/>
          <ac:picMkLst>
            <pc:docMk/>
            <pc:sldMk cId="2872329561" sldId="271"/>
            <ac:picMk id="6" creationId="{CD8CFA34-082E-45CB-87D9-A07B4F04C822}"/>
          </ac:picMkLst>
        </pc:picChg>
        <pc:picChg chg="mod">
          <ac:chgData name="Ben Nienhuis" userId="2c6c04f1-77c7-44b5-a463-93386779ab63" providerId="ADAL" clId="{DF0416EC-5806-4E9A-8D37-36805D409B1F}" dt="2024-11-04T08:11:12.313" v="49" actId="1076"/>
          <ac:picMkLst>
            <pc:docMk/>
            <pc:sldMk cId="2872329561" sldId="271"/>
            <ac:picMk id="10" creationId="{F39EB864-4085-4587-B0E6-BE9E4043748A}"/>
          </ac:picMkLst>
        </pc:picChg>
        <pc:picChg chg="mod">
          <ac:chgData name="Ben Nienhuis" userId="2c6c04f1-77c7-44b5-a463-93386779ab63" providerId="ADAL" clId="{DF0416EC-5806-4E9A-8D37-36805D409B1F}" dt="2024-11-04T08:11:40.718" v="56" actId="14100"/>
          <ac:picMkLst>
            <pc:docMk/>
            <pc:sldMk cId="2872329561" sldId="271"/>
            <ac:picMk id="11" creationId="{B38FAB1F-B492-4C01-9960-42A6034EB795}"/>
          </ac:picMkLst>
        </pc:picChg>
      </pc:sldChg>
      <pc:sldChg chg="addSp modSp mod chgLayout">
        <pc:chgData name="Ben Nienhuis" userId="2c6c04f1-77c7-44b5-a463-93386779ab63" providerId="ADAL" clId="{DF0416EC-5806-4E9A-8D37-36805D409B1F}" dt="2024-11-04T08:06:41.750" v="46" actId="6264"/>
        <pc:sldMkLst>
          <pc:docMk/>
          <pc:sldMk cId="1772690615" sldId="272"/>
        </pc:sldMkLst>
        <pc:spChg chg="add mod ord">
          <ac:chgData name="Ben Nienhuis" userId="2c6c04f1-77c7-44b5-a463-93386779ab63" providerId="ADAL" clId="{DF0416EC-5806-4E9A-8D37-36805D409B1F}" dt="2024-11-04T08:06:41.750" v="46" actId="6264"/>
          <ac:spMkLst>
            <pc:docMk/>
            <pc:sldMk cId="1772690615" sldId="272"/>
            <ac:spMk id="6" creationId="{514A70AE-63F3-224A-1184-C67CF7AAEDD2}"/>
          </ac:spMkLst>
        </pc:spChg>
        <pc:spChg chg="add mod ord">
          <ac:chgData name="Ben Nienhuis" userId="2c6c04f1-77c7-44b5-a463-93386779ab63" providerId="ADAL" clId="{DF0416EC-5806-4E9A-8D37-36805D409B1F}" dt="2024-11-04T08:06:41.750" v="46" actId="6264"/>
          <ac:spMkLst>
            <pc:docMk/>
            <pc:sldMk cId="1772690615" sldId="272"/>
            <ac:spMk id="8" creationId="{2CDF7F21-21C1-B2F1-69A2-8986B6E52F26}"/>
          </ac:spMkLst>
        </pc:spChg>
        <pc:spChg chg="add mod ord">
          <ac:chgData name="Ben Nienhuis" userId="2c6c04f1-77c7-44b5-a463-93386779ab63" providerId="ADAL" clId="{DF0416EC-5806-4E9A-8D37-36805D409B1F}" dt="2024-11-04T08:06:41.750" v="46" actId="6264"/>
          <ac:spMkLst>
            <pc:docMk/>
            <pc:sldMk cId="1772690615" sldId="272"/>
            <ac:spMk id="9" creationId="{071622E8-0786-A5FA-A75E-4A86C6E9B184}"/>
          </ac:spMkLst>
        </pc:spChg>
      </pc:sldChg>
      <pc:sldChg chg="modSp add mod ord">
        <pc:chgData name="Ben Nienhuis" userId="2c6c04f1-77c7-44b5-a463-93386779ab63" providerId="ADAL" clId="{DF0416EC-5806-4E9A-8D37-36805D409B1F}" dt="2024-11-04T08:24:53.318" v="282"/>
        <pc:sldMkLst>
          <pc:docMk/>
          <pc:sldMk cId="3769133568" sldId="277"/>
        </pc:sldMkLst>
        <pc:spChg chg="mod">
          <ac:chgData name="Ben Nienhuis" userId="2c6c04f1-77c7-44b5-a463-93386779ab63" providerId="ADAL" clId="{DF0416EC-5806-4E9A-8D37-36805D409B1F}" dt="2024-11-04T08:15:59.779" v="70" actId="20577"/>
          <ac:spMkLst>
            <pc:docMk/>
            <pc:sldMk cId="3769133568" sldId="277"/>
            <ac:spMk id="7" creationId="{1B5669B5-1BD4-FD9D-3CBE-9858EE3E0C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Iq8F4CRxG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90432/Verdieping_plant#!page-730219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A9C68D-339E-405E-BFE1-A03E9EFE361E}"/>
              </a:ext>
            </a:extLst>
          </p:cNvPr>
          <p:cNvSpPr txBox="1"/>
          <p:nvPr/>
        </p:nvSpPr>
        <p:spPr>
          <a:xfrm>
            <a:off x="1773382" y="845128"/>
            <a:ext cx="8118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Toegepaste biologie en scheikunde van Teelt en Handel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030182-0F01-45E3-A08F-FB63C5A1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27" y="4113073"/>
            <a:ext cx="1814945" cy="18149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103858-8CD9-499C-8B50-6703A03A71EE}"/>
              </a:ext>
            </a:extLst>
          </p:cNvPr>
          <p:cNvSpPr txBox="1"/>
          <p:nvPr/>
        </p:nvSpPr>
        <p:spPr>
          <a:xfrm>
            <a:off x="7800109" y="5126182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Blok 2 Les 1</a:t>
            </a:r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833219"/>
            <a:ext cx="9130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Atoomsoorten, elementen en verbindingen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Symbolen van atoomsoorten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periodieke systeem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Groepen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Perioden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Elementen en verbindingen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Metalen en niet metalen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F748F9-F450-4626-9814-08B6EB337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192" y="471055"/>
            <a:ext cx="1304925" cy="41814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5B0D047-BE0A-4798-9848-A301D0F7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1" y="5944877"/>
            <a:ext cx="10229850" cy="485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DEC4D8F-BE32-40AB-9462-4DC917C99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3" y="427348"/>
            <a:ext cx="11027108" cy="64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730066"/>
            <a:ext cx="9130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Atoomsoorten, elementen en verbindingen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groepen niet metalen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8CFA34-082E-45CB-87D9-A07B4F04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0" y="301925"/>
            <a:ext cx="3981450" cy="636211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9EB864-4085-4587-B0E6-BE9E40437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194" y="301925"/>
            <a:ext cx="3833611" cy="390698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8FAB1F-B492-4C01-9960-42A6034E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805" y="301925"/>
            <a:ext cx="3768436" cy="636211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96B47F6-7066-4AE9-876E-F70434A4885A}"/>
              </a:ext>
            </a:extLst>
          </p:cNvPr>
          <p:cNvSpPr txBox="1"/>
          <p:nvPr/>
        </p:nvSpPr>
        <p:spPr>
          <a:xfrm>
            <a:off x="4592228" y="5024780"/>
            <a:ext cx="326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Halogenen</a:t>
            </a:r>
          </a:p>
          <a:p>
            <a:pPr marL="342900" indent="-342900">
              <a:buAutoNum type="arabicPeriod"/>
            </a:pPr>
            <a:r>
              <a:rPr lang="nl-NL" dirty="0"/>
              <a:t>Edelgassen</a:t>
            </a:r>
          </a:p>
          <a:p>
            <a:pPr marL="342900" indent="-342900">
              <a:buAutoNum type="arabicPeriod"/>
            </a:pPr>
            <a:r>
              <a:rPr lang="nl-NL" dirty="0"/>
              <a:t>Overige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32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833219"/>
            <a:ext cx="913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Atoomsoorten, elementen en verbindingen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Onlinemedia 2">
            <a:hlinkClick r:id="" action="ppaction://media"/>
            <a:extLst>
              <a:ext uri="{FF2B5EF4-FFF2-40B4-BE49-F238E27FC236}">
                <a16:creationId xmlns:a16="http://schemas.microsoft.com/office/drawing/2014/main" id="{BE9551A1-8E55-4F42-B595-0F7C705927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8910" y="2287731"/>
            <a:ext cx="7287491" cy="409921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96015DD-96E0-424E-AC68-0565D5E9D153}"/>
              </a:ext>
            </a:extLst>
          </p:cNvPr>
          <p:cNvSpPr txBox="1"/>
          <p:nvPr/>
        </p:nvSpPr>
        <p:spPr>
          <a:xfrm>
            <a:off x="9864436" y="4267200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Belangrijk: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atoomnummer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massagetal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71622E8-0786-A5FA-A75E-4A86C6E9B1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14A70AE-63F3-224A-1184-C67CF7AAE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2CDF7F21-21C1-B2F1-69A2-8986B6E52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6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1 Les 3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833219"/>
            <a:ext cx="913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Atoomsoorten, elementen en verbindingen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9D9EAA-5E36-4456-A1CB-E699C23EC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39" y="2743200"/>
            <a:ext cx="2228850" cy="152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2F86B7-7A58-4C30-9D8F-2EC1645C1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80" y="259539"/>
            <a:ext cx="9555244" cy="627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842058"/>
            <a:ext cx="9130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2.2 Bouw van atomen en bindingen tussen atomen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De bouw van een atoom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Verschillen tussen atoomsoorten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Bindingen tussen atomen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0AA1549-CE2B-4737-9BE1-1D761B54C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327" y="2433384"/>
            <a:ext cx="4599160" cy="39110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465DA94-FA71-4168-A431-A7ED0F5A0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43" y="4150382"/>
            <a:ext cx="3778988" cy="19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2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842058"/>
            <a:ext cx="9130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2.2 Bouw van atomen en bindingen tussen atomen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Bindingen tussen atomen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39A8B1-0E96-4640-A8FB-D49B7EE3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79" y="3273008"/>
            <a:ext cx="5956901" cy="19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81B875-DD92-4B5B-9BD6-C811EF508E7B}"/>
              </a:ext>
            </a:extLst>
          </p:cNvPr>
          <p:cNvSpPr/>
          <p:nvPr/>
        </p:nvSpPr>
        <p:spPr>
          <a:xfrm>
            <a:off x="1516211" y="2202551"/>
            <a:ext cx="2307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2.3 Opdrachten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865AEE-4040-4594-91B9-D4A464BF926E}"/>
              </a:ext>
            </a:extLst>
          </p:cNvPr>
          <p:cNvSpPr txBox="1"/>
          <p:nvPr/>
        </p:nvSpPr>
        <p:spPr>
          <a:xfrm>
            <a:off x="1648691" y="2909455"/>
            <a:ext cx="8007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Maak de lesbrief 1.4 en 2.3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CC4770-BD75-4E7D-9534-BCCA27F05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53" y="3601952"/>
            <a:ext cx="3028950" cy="242887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3966888-BA36-4595-91AD-21428BC2103B}"/>
              </a:ext>
            </a:extLst>
          </p:cNvPr>
          <p:cNvSpPr txBox="1"/>
          <p:nvPr/>
        </p:nvSpPr>
        <p:spPr>
          <a:xfrm>
            <a:off x="2105891" y="6202279"/>
            <a:ext cx="516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3"/>
              </a:rPr>
              <a:t>Verzamelarangement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4466DA3-FEF6-4CDB-816B-EA468C43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39375" y="127988"/>
            <a:ext cx="4535316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4FC9C-3D72-A347-FC30-363A8CA4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5428DF9-5EFE-10C9-E9E2-F7AA871191FE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B5669B5-1BD4-FD9D-3CBE-9858EE3E0C17}"/>
              </a:ext>
            </a:extLst>
          </p:cNvPr>
          <p:cNvSpPr txBox="1"/>
          <p:nvPr/>
        </p:nvSpPr>
        <p:spPr>
          <a:xfrm>
            <a:off x="678873" y="1233055"/>
            <a:ext cx="9642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Scheikunde</a:t>
            </a:r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2D6C5FC-0ED6-2A73-C78B-F6FE7506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001" y="1804987"/>
            <a:ext cx="3085574" cy="42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</a:t>
            </a:r>
          </a:p>
          <a:p>
            <a:r>
              <a:rPr lang="nl-NL" sz="2400" dirty="0"/>
              <a:t>06-11 Geen scheikunde</a:t>
            </a:r>
          </a:p>
          <a:p>
            <a:r>
              <a:rPr lang="nl-NL" sz="2400" dirty="0"/>
              <a:t>13-11 Gastles Polymeren</a:t>
            </a:r>
          </a:p>
          <a:p>
            <a:r>
              <a:rPr lang="nl-NL" sz="2400" dirty="0"/>
              <a:t>20-11 Les 1 Stoffen, fases, elementen en verbindingen</a:t>
            </a:r>
          </a:p>
          <a:p>
            <a:r>
              <a:rPr lang="nl-NL" sz="2400" dirty="0"/>
              <a:t>27-11 Les 2 Reactie vergelijkingen </a:t>
            </a:r>
          </a:p>
          <a:p>
            <a:r>
              <a:rPr lang="nl-NL" sz="2400" dirty="0"/>
              <a:t>04-12 Les 3 Plantenvoeding</a:t>
            </a:r>
          </a:p>
          <a:p>
            <a:r>
              <a:rPr lang="nl-NL" sz="2400" dirty="0"/>
              <a:t>11-12 Les 4 Biochemie 1</a:t>
            </a:r>
          </a:p>
          <a:p>
            <a:r>
              <a:rPr lang="nl-NL" sz="2400" dirty="0"/>
              <a:t>18-12 Les 5 Biochemie 2   </a:t>
            </a:r>
          </a:p>
          <a:p>
            <a:r>
              <a:rPr lang="nl-NL" sz="2400" dirty="0"/>
              <a:t>08-01 Toets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2433384"/>
            <a:ext cx="9130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les behandelen we uit de reader BLOK 1 Scheikunde:</a:t>
            </a:r>
          </a:p>
          <a:p>
            <a:endParaRPr lang="nl-NL" sz="2400" dirty="0"/>
          </a:p>
          <a:p>
            <a:r>
              <a:rPr lang="nl-NL" sz="2400" dirty="0"/>
              <a:t>1.1 Stoffen en hun eigenschappen</a:t>
            </a:r>
          </a:p>
          <a:p>
            <a:r>
              <a:rPr lang="nl-NL" sz="2400" dirty="0"/>
              <a:t>1.2 De bouwstenen van stoffen</a:t>
            </a:r>
          </a:p>
          <a:p>
            <a:r>
              <a:rPr lang="nl-NL" sz="2400" dirty="0"/>
              <a:t>1.3 Fasen,  faseveranderingen en scheiden van mengsels</a:t>
            </a:r>
          </a:p>
          <a:p>
            <a:r>
              <a:rPr lang="nl-NL" sz="2400" dirty="0"/>
              <a:t>2.1 Atoomsoorten, elementen en verbindingen</a:t>
            </a:r>
          </a:p>
          <a:p>
            <a:r>
              <a:rPr lang="nl-NL" sz="2400" dirty="0"/>
              <a:t>2.2 Bouw van atomen en bindingen tussen atomen</a:t>
            </a:r>
          </a:p>
          <a:p>
            <a:r>
              <a:rPr lang="nl-NL" sz="2400" dirty="0"/>
              <a:t>2.3 Opdrachten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8E8F52-0038-47F3-B729-0550B25B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136" y="154006"/>
            <a:ext cx="2532223" cy="15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81B875-DD92-4B5B-9BD6-C811EF508E7B}"/>
              </a:ext>
            </a:extLst>
          </p:cNvPr>
          <p:cNvSpPr/>
          <p:nvPr/>
        </p:nvSpPr>
        <p:spPr>
          <a:xfrm>
            <a:off x="1516211" y="2202551"/>
            <a:ext cx="4871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1.1 Stoffen en hun eigenschappen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865AEE-4040-4594-91B9-D4A464BF926E}"/>
              </a:ext>
            </a:extLst>
          </p:cNvPr>
          <p:cNvSpPr txBox="1"/>
          <p:nvPr/>
        </p:nvSpPr>
        <p:spPr>
          <a:xfrm>
            <a:off x="1648691" y="2909455"/>
            <a:ext cx="80079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Wat zijn stoffen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Stofeigenschappen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Stofconstanten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Veilig omgaan met stoffen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Materialen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A059CEB-959C-4BC1-BA5B-825FFFDAC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835" y="4125597"/>
            <a:ext cx="5784273" cy="24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81B875-DD92-4B5B-9BD6-C811EF508E7B}"/>
              </a:ext>
            </a:extLst>
          </p:cNvPr>
          <p:cNvSpPr/>
          <p:nvPr/>
        </p:nvSpPr>
        <p:spPr>
          <a:xfrm>
            <a:off x="1516211" y="2202551"/>
            <a:ext cx="4423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1.2 De bouwstenen van stoffen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865AEE-4040-4594-91B9-D4A464BF926E}"/>
              </a:ext>
            </a:extLst>
          </p:cNvPr>
          <p:cNvSpPr txBox="1"/>
          <p:nvPr/>
        </p:nvSpPr>
        <p:spPr>
          <a:xfrm>
            <a:off x="1648691" y="2909455"/>
            <a:ext cx="8007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Zuivere stoffen en mengsels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Moleculen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Atomen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112836-46E6-4E30-9E29-17EC91AF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51" y="2664216"/>
            <a:ext cx="4057843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3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81B875-DD92-4B5B-9BD6-C811EF508E7B}"/>
              </a:ext>
            </a:extLst>
          </p:cNvPr>
          <p:cNvSpPr/>
          <p:nvPr/>
        </p:nvSpPr>
        <p:spPr>
          <a:xfrm>
            <a:off x="1516211" y="2202551"/>
            <a:ext cx="826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prstClr val="black"/>
                </a:solidFill>
              </a:rPr>
              <a:t>1.3 Fases, Faseveranderingen en scheiden van mengsels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865AEE-4040-4594-91B9-D4A464BF926E}"/>
              </a:ext>
            </a:extLst>
          </p:cNvPr>
          <p:cNvSpPr txBox="1"/>
          <p:nvPr/>
        </p:nvSpPr>
        <p:spPr>
          <a:xfrm>
            <a:off x="1648691" y="2909455"/>
            <a:ext cx="8007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Fasen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Toestandsaanduidingen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Temperatuur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Fasen en moleculen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Faseveranderingen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Vanderwaalskrachten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Hoe herken je een mengsel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Scheiden van een mengsel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930969-8FF4-4D0B-A564-D8DB29E8F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92" y="2951019"/>
            <a:ext cx="3794445" cy="30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9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389899" y="2364373"/>
            <a:ext cx="913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Atoomsoorten, elementen en verbindingen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79CAE8-E10E-4822-A545-C350899C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538" y="3564702"/>
            <a:ext cx="3147146" cy="167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Blok 2 Les 1             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FC7D9A-14AC-4139-B242-36837E270A0A}"/>
              </a:ext>
            </a:extLst>
          </p:cNvPr>
          <p:cNvSpPr txBox="1"/>
          <p:nvPr/>
        </p:nvSpPr>
        <p:spPr>
          <a:xfrm>
            <a:off x="1191491" y="1833219"/>
            <a:ext cx="9130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2.1 Atoomsoorten, elementen en verbindingen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Symbolen van atoomsoorten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Het periodieke systeem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5534E03-E4A6-4F0B-A9F2-0E06C6E3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084" y="2433384"/>
            <a:ext cx="3339352" cy="39310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EA066AF-7707-4A5C-8DA3-76397931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62281"/>
            <a:ext cx="102108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82ac19c3-1cff-4f70-a585-2de21a3866ce"/>
    <ds:schemaRef ds:uri="http://purl.org/dc/terms/"/>
    <ds:schemaRef ds:uri="http://schemas.microsoft.com/office/2006/metadata/properties"/>
    <ds:schemaRef ds:uri="http://schemas.microsoft.com/office/infopath/2007/PartnerControls"/>
    <ds:schemaRef ds:uri="915d7cad-3e71-4cea-95bb-ac32222adf0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BE855-B588-4C19-B12B-6B319AE2866C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420</TotalTime>
  <Words>343</Words>
  <Application>Microsoft Office PowerPoint</Application>
  <PresentationFormat>Breedbeeld</PresentationFormat>
  <Paragraphs>118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26</cp:revision>
  <dcterms:created xsi:type="dcterms:W3CDTF">2021-01-11T10:50:43Z</dcterms:created>
  <dcterms:modified xsi:type="dcterms:W3CDTF">2024-11-04T08:25:02Z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